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906000" cy="6858000" type="A4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446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01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72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54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554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0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9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30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65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07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19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86759" y="2376407"/>
            <a:ext cx="489777" cy="2262894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財金系碩士班課程地圖</a:t>
            </a:r>
            <a:endParaRPr kumimoji="1" 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753200" y="690414"/>
            <a:ext cx="1800200" cy="434330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未來發展方向</a:t>
            </a:r>
            <a:endParaRPr kumimoji="1" 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1391698" y="706531"/>
            <a:ext cx="1944983" cy="42976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必修課程</a:t>
            </a:r>
            <a:endParaRPr kumimoji="1" lang="zh-TW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4134272" y="694978"/>
            <a:ext cx="1741512" cy="4297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ts val="300"/>
              </a:spcBef>
              <a:spcAft>
                <a:spcPts val="300"/>
              </a:spcAft>
            </a:pPr>
            <a:r>
              <a:rPr kumimoji="1" lang="zh-TW" altLang="en-US" sz="1100" b="1" dirty="0">
                <a:latin typeface="Calibri" pitchFamily="34" charset="0"/>
                <a:ea typeface="新細明體" pitchFamily="18" charset="-120"/>
                <a:cs typeface="新細明體" pitchFamily="18" charset="-120"/>
              </a:rPr>
              <a:t>系定選修及基礎課程</a:t>
            </a:r>
            <a:endParaRPr kumimoji="1" lang="zh-TW" altLang="zh-TW" sz="11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95" name="Text Box 6"/>
          <p:cNvSpPr txBox="1">
            <a:spLocks noChangeArrowheads="1"/>
          </p:cNvSpPr>
          <p:nvPr/>
        </p:nvSpPr>
        <p:spPr bwMode="auto">
          <a:xfrm>
            <a:off x="1783219" y="1930667"/>
            <a:ext cx="1584176" cy="18002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 smtClean="0"/>
              <a:t>數量</a:t>
            </a:r>
            <a:r>
              <a:rPr lang="zh-TW" altLang="zh-TW" sz="1100" dirty="0"/>
              <a:t>方法Ι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財務管理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期貨與選擇</a:t>
            </a:r>
            <a:r>
              <a:rPr lang="zh-TW" altLang="zh-TW" sz="1100" dirty="0" smtClean="0"/>
              <a:t>權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國際財務管理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投資學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 smtClean="0"/>
              <a:t>財務</a:t>
            </a:r>
            <a:r>
              <a:rPr lang="zh-TW" altLang="zh-TW" sz="1100" dirty="0"/>
              <a:t>管理專題</a:t>
            </a:r>
            <a:r>
              <a:rPr lang="zh-TW" altLang="zh-TW" sz="1100" dirty="0" smtClean="0"/>
              <a:t>討論</a:t>
            </a:r>
            <a:endParaRPr lang="zh-TW" altLang="zh-TW" sz="1100" dirty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財務管理專題討論</a:t>
            </a:r>
            <a:r>
              <a:rPr lang="zh-TW" altLang="zh-TW" sz="1100" dirty="0" smtClean="0"/>
              <a:t>Ⅱ</a:t>
            </a:r>
            <a:endParaRPr lang="zh-TW" altLang="zh-TW" sz="1100" dirty="0"/>
          </a:p>
        </p:txBody>
      </p:sp>
      <p:sp>
        <p:nvSpPr>
          <p:cNvPr id="107" name="Text Box 6"/>
          <p:cNvSpPr txBox="1">
            <a:spLocks noChangeArrowheads="1"/>
          </p:cNvSpPr>
          <p:nvPr/>
        </p:nvSpPr>
        <p:spPr bwMode="auto">
          <a:xfrm>
            <a:off x="4147592" y="1916832"/>
            <a:ext cx="1741512" cy="37444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180000" rIns="36000" bIns="45720" numCol="1" anchor="ctr" anchorCtr="0" compatLnSpc="1">
            <a:prstTxWarp prst="textNoShape">
              <a:avLst/>
            </a:prstTxWarp>
          </a:bodyPr>
          <a:lstStyle/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 smtClean="0"/>
              <a:t>財務報表</a:t>
            </a:r>
            <a:r>
              <a:rPr lang="zh-TW" altLang="zh-TW" sz="1100" dirty="0"/>
              <a:t>分析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保險精算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財務工程</a:t>
            </a:r>
            <a:r>
              <a:rPr lang="zh-TW" altLang="zh-TW" sz="1100" dirty="0" smtClean="0"/>
              <a:t>專題</a:t>
            </a:r>
            <a:endParaRPr lang="zh-TW" altLang="zh-TW" sz="1100" dirty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財務計量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金融創新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數量方法Ⅱ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風險管理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資產配置與績效評估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企業價值評估與管理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市場微</a:t>
            </a:r>
            <a:r>
              <a:rPr lang="zh-TW" altLang="zh-TW" sz="1100" dirty="0" smtClean="0"/>
              <a:t>結構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en-US" sz="1100" dirty="0"/>
              <a:t>財務風險</a:t>
            </a:r>
            <a:r>
              <a:rPr lang="zh-TW" altLang="en-US" sz="1100" dirty="0" smtClean="0"/>
              <a:t>管理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en-US" sz="1100" dirty="0" smtClean="0"/>
              <a:t>不動產投資研討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en-US" sz="1100" dirty="0"/>
              <a:t>固定收益證券</a:t>
            </a:r>
            <a:r>
              <a:rPr lang="zh-TW" altLang="en-US" sz="1100" dirty="0" smtClean="0"/>
              <a:t>專題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en-US" sz="1100" dirty="0"/>
              <a:t>行為財務</a:t>
            </a:r>
            <a:r>
              <a:rPr lang="zh-TW" altLang="en-US" sz="1100" dirty="0" smtClean="0"/>
              <a:t>學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en-US" sz="1100" dirty="0"/>
              <a:t>風險</a:t>
            </a:r>
            <a:r>
              <a:rPr lang="zh-TW" altLang="en-US" sz="1100" dirty="0" smtClean="0"/>
              <a:t>管理</a:t>
            </a:r>
            <a:endParaRPr lang="en-US" altLang="zh-TW" sz="1100" dirty="0" smtClean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endParaRPr lang="zh-TW" altLang="zh-TW" sz="1100" dirty="0"/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6753200" y="1930667"/>
            <a:ext cx="1800200" cy="3730581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博士班進修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銀行業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證券公司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期貨公司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保險公司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 smtClean="0"/>
              <a:t>會計</a:t>
            </a:r>
            <a:r>
              <a:rPr lang="zh-TW" altLang="en-US" sz="1100" b="1" dirty="0" smtClean="0"/>
              <a:t>師事務所</a:t>
            </a:r>
            <a:endParaRPr lang="zh-TW" altLang="zh-TW" sz="11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/>
              <a:t>一般</a:t>
            </a:r>
            <a:r>
              <a:rPr lang="zh-TW" altLang="zh-TW" sz="1100" b="1" dirty="0" smtClean="0"/>
              <a:t>產業</a:t>
            </a:r>
            <a:endParaRPr lang="en-US" altLang="zh-TW" sz="1100" b="1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TW" altLang="zh-TW" sz="1100" b="1" dirty="0" smtClean="0"/>
              <a:t>政府機構</a:t>
            </a:r>
            <a:endParaRPr lang="zh-TW" altLang="zh-TW" sz="1100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784648" y="4522955"/>
            <a:ext cx="1584176" cy="706245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論文</a:t>
            </a:r>
            <a:r>
              <a:rPr lang="zh-TW" altLang="zh-TW" sz="1100" dirty="0" smtClean="0"/>
              <a:t>研究</a:t>
            </a:r>
            <a:endParaRPr lang="zh-TW" altLang="zh-TW" sz="1100" dirty="0"/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財務管理專題討論Ⅲ</a:t>
            </a:r>
          </a:p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財務管理專題討論</a:t>
            </a:r>
            <a:r>
              <a:rPr lang="zh-TW" altLang="zh-TW" sz="1100" dirty="0" smtClean="0"/>
              <a:t>Ⅳ</a:t>
            </a:r>
            <a:endParaRPr lang="zh-TW" altLang="zh-TW" sz="1100" dirty="0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391698" y="1930667"/>
            <a:ext cx="392950" cy="18002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/>
              <a:t>研一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zh-TW" altLang="zh-TW" sz="1100" dirty="0" smtClean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391698" y="4522955"/>
            <a:ext cx="392950" cy="706245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fontAlgn="b">
              <a:spcBef>
                <a:spcPts val="300"/>
              </a:spcBef>
              <a:spcAft>
                <a:spcPts val="300"/>
              </a:spcAft>
            </a:pPr>
            <a:r>
              <a:rPr lang="zh-TW" altLang="zh-TW" sz="1100" dirty="0" smtClean="0"/>
              <a:t>研</a:t>
            </a:r>
            <a:r>
              <a:rPr lang="zh-TW" altLang="en-US" sz="1100" dirty="0" smtClean="0"/>
              <a:t>二</a:t>
            </a:r>
            <a:endParaRPr lang="zh-TW" altLang="zh-TW" sz="1100" dirty="0" smtClean="0"/>
          </a:p>
        </p:txBody>
      </p:sp>
    </p:spTree>
    <p:extLst>
      <p:ext uri="{BB962C8B-B14F-4D97-AF65-F5344CB8AC3E}">
        <p14:creationId xmlns:p14="http://schemas.microsoft.com/office/powerpoint/2010/main" val="16823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116</Words>
  <Application>Microsoft Office PowerPoint</Application>
  <PresentationFormat>A4 紙張 (210x297 公釐)</PresentationFormat>
  <Paragraphs>39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Hong-Yi Chen</dc:creator>
  <cp:lastModifiedBy>user</cp:lastModifiedBy>
  <cp:revision>56</cp:revision>
  <cp:lastPrinted>2015-09-16T01:46:10Z</cp:lastPrinted>
  <dcterms:created xsi:type="dcterms:W3CDTF">2012-06-25T08:44:12Z</dcterms:created>
  <dcterms:modified xsi:type="dcterms:W3CDTF">2016-02-02T05:57:52Z</dcterms:modified>
</cp:coreProperties>
</file>